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_rels/presentation.xml.rels" ContentType="application/vnd.openxmlformats-package.relationships+xml"/>
  <Override PartName="/ppt/media/image1.jpeg" ContentType="image/jpeg"/>
  <Override PartName="/ppt/media/image6.png" ContentType="image/png"/>
  <Override PartName="/ppt/media/image2.jpeg" ContentType="image/jpeg"/>
  <Override PartName="/ppt/media/image4.png" ContentType="image/png"/>
  <Override PartName="/ppt/media/image3.png" ContentType="image/png"/>
  <Override PartName="/ppt/media/image5.png" ContentType="image/png"/>
  <Override PartName="/ppt/media/image7.jpeg" ContentType="image/jpeg"/>
  <Override PartName="/ppt/media/image8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</p:sldMasterIdLst>
  <p:sldIdLst>
    <p:sldId id="256" r:id="rId5"/>
    <p:sldId id="257" r:id="rId6"/>
    <p:sldId id="258" r:id="rId7"/>
    <p:sldId id="259" r:id="rId8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presProps" Target="presProps.xml"/>
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CO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CO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3405943-7BED-44F6-ADC9-79B2E067F18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s-CO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CO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CO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4E7B06C-42DD-41C0-8820-36EBE92E4F9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s-CO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CO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CO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FAF01D45-1BBC-468A-8EC3-4B0CDA42742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s-CO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CO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s-CO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-CO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6742CFDE-AD84-4C64-8BDB-710D011F545F}" type="slidenum">
              <a:rPr b="0" lang="es-CO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s-CO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s-CO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CO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s-CO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CO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s-CO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" name="PlaceHolder 4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-CO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20A9D375-9172-441C-9C16-77722FFE78BB}" type="slidenum">
              <a:rPr b="0" lang="es-CO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s-CO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" name="PlaceHolder 5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s-CO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CO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s-CO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ftr" idx="7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CO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s-CO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sldNum" idx="8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-CO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BAFF6483-CBD4-424D-9F68-98B19E0D95D9}" type="slidenum">
              <a:rPr b="0" lang="es-CO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s-CO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dt" idx="9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s-CO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CO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s-CO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s-CO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s-CO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s-CO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jpeg"/><Relationship Id="rId6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http://54.146.188.73:8501/" TargetMode="External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092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4400" spc="-1" strike="noStrike">
                <a:solidFill>
                  <a:srgbClr val="000000"/>
                </a:solidFill>
                <a:latin typeface="Arial"/>
              </a:rPr>
              <a:t>AMSC y la estación meteorológica de Caucasia</a:t>
            </a:r>
            <a:endParaRPr b="0" lang="es-CO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" name="" descr=""/>
          <p:cNvPicPr/>
          <p:nvPr/>
        </p:nvPicPr>
        <p:blipFill>
          <a:blip r:embed="rId1"/>
          <a:stretch/>
        </p:blipFill>
        <p:spPr>
          <a:xfrm>
            <a:off x="107640" y="1800000"/>
            <a:ext cx="4932360" cy="3288240"/>
          </a:xfrm>
          <a:prstGeom prst="rect">
            <a:avLst/>
          </a:prstGeom>
          <a:ln w="0">
            <a:noFill/>
          </a:ln>
        </p:spPr>
      </p:pic>
      <p:pic>
        <p:nvPicPr>
          <p:cNvPr id="23" name="" descr=""/>
          <p:cNvPicPr/>
          <p:nvPr/>
        </p:nvPicPr>
        <p:blipFill>
          <a:blip r:embed="rId2"/>
          <a:stretch/>
        </p:blipFill>
        <p:spPr>
          <a:xfrm>
            <a:off x="5130000" y="1795320"/>
            <a:ext cx="4867200" cy="3244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80000" y="74160"/>
            <a:ext cx="9070920" cy="124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4400" spc="-1" strike="noStrike">
                <a:solidFill>
                  <a:srgbClr val="000000"/>
                </a:solidFill>
                <a:latin typeface="Arial"/>
              </a:rPr>
              <a:t>SVM y Random Forest, las librerias necesarias para clasificación binaria</a:t>
            </a:r>
            <a:endParaRPr b="0" lang="es-CO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3200" spc="-1" strike="noStrike">
                <a:solidFill>
                  <a:srgbClr val="000000"/>
                </a:solidFill>
                <a:latin typeface="Arial"/>
              </a:rPr>
              <a:t>Python</a:t>
            </a:r>
            <a:endParaRPr b="0" lang="es-CO" sz="32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3200" spc="-1" strike="noStrike">
                <a:solidFill>
                  <a:srgbClr val="000000"/>
                </a:solidFill>
                <a:latin typeface="Arial"/>
              </a:rPr>
              <a:t>NumPy</a:t>
            </a:r>
            <a:endParaRPr b="0" lang="es-CO" sz="32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3200" spc="-1" strike="noStrike">
                <a:solidFill>
                  <a:srgbClr val="000000"/>
                </a:solidFill>
                <a:latin typeface="Arial"/>
              </a:rPr>
              <a:t>Pandas</a:t>
            </a:r>
            <a:endParaRPr b="0" lang="es-CO" sz="32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3200" spc="-1" strike="noStrike">
                <a:solidFill>
                  <a:srgbClr val="000000"/>
                </a:solidFill>
                <a:latin typeface="Arial"/>
              </a:rPr>
              <a:t>Scikit-Learn</a:t>
            </a:r>
            <a:endParaRPr b="0" lang="es-CO" sz="32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3200" spc="-1" strike="noStrike">
                <a:solidFill>
                  <a:srgbClr val="000000"/>
                </a:solidFill>
                <a:latin typeface="Arial"/>
              </a:rPr>
              <a:t>Matplotlib.pyplot</a:t>
            </a:r>
            <a:endParaRPr b="0" lang="es-CO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"/>
          <p:cNvSpPr/>
          <p:nvPr/>
        </p:nvSpPr>
        <p:spPr>
          <a:xfrm>
            <a:off x="0" y="5152680"/>
            <a:ext cx="3822120" cy="42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fld id="{CFD2ADBD-664C-479E-B7F7-1ABD15938621}" type="slidenum">
              <a:rPr b="0" lang="es-CO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es-CO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" name="" descr=""/>
          <p:cNvPicPr/>
          <p:nvPr/>
        </p:nvPicPr>
        <p:blipFill>
          <a:blip r:embed="rId1"/>
          <a:stretch/>
        </p:blipFill>
        <p:spPr>
          <a:xfrm>
            <a:off x="180000" y="1440000"/>
            <a:ext cx="3526920" cy="1983600"/>
          </a:xfrm>
          <a:prstGeom prst="rect">
            <a:avLst/>
          </a:prstGeom>
          <a:ln w="0">
            <a:noFill/>
          </a:ln>
        </p:spPr>
      </p:pic>
      <p:pic>
        <p:nvPicPr>
          <p:cNvPr id="28" name="" descr=""/>
          <p:cNvPicPr/>
          <p:nvPr/>
        </p:nvPicPr>
        <p:blipFill>
          <a:blip r:embed="rId2"/>
          <a:stretch/>
        </p:blipFill>
        <p:spPr>
          <a:xfrm>
            <a:off x="7020000" y="1324440"/>
            <a:ext cx="2790000" cy="1501560"/>
          </a:xfrm>
          <a:prstGeom prst="rect">
            <a:avLst/>
          </a:prstGeom>
          <a:ln w="0">
            <a:noFill/>
          </a:ln>
        </p:spPr>
      </p:pic>
      <p:pic>
        <p:nvPicPr>
          <p:cNvPr id="29" name="" descr=""/>
          <p:cNvPicPr/>
          <p:nvPr/>
        </p:nvPicPr>
        <p:blipFill>
          <a:blip r:embed="rId3"/>
          <a:stretch/>
        </p:blipFill>
        <p:spPr>
          <a:xfrm>
            <a:off x="7122240" y="3177360"/>
            <a:ext cx="2237400" cy="1322280"/>
          </a:xfrm>
          <a:prstGeom prst="rect">
            <a:avLst/>
          </a:prstGeom>
          <a:ln w="0">
            <a:noFill/>
          </a:ln>
        </p:spPr>
      </p:pic>
      <p:pic>
        <p:nvPicPr>
          <p:cNvPr id="30" name="" descr=""/>
          <p:cNvPicPr/>
          <p:nvPr/>
        </p:nvPicPr>
        <p:blipFill>
          <a:blip r:embed="rId4"/>
          <a:stretch/>
        </p:blipFill>
        <p:spPr>
          <a:xfrm>
            <a:off x="504000" y="3780000"/>
            <a:ext cx="3149640" cy="1416960"/>
          </a:xfrm>
          <a:prstGeom prst="rect">
            <a:avLst/>
          </a:prstGeom>
          <a:ln w="0">
            <a:noFill/>
          </a:ln>
        </p:spPr>
      </p:pic>
      <p:pic>
        <p:nvPicPr>
          <p:cNvPr id="31" name="" descr=""/>
          <p:cNvPicPr/>
          <p:nvPr/>
        </p:nvPicPr>
        <p:blipFill>
          <a:blip r:embed="rId5"/>
          <a:stretch/>
        </p:blipFill>
        <p:spPr>
          <a:xfrm>
            <a:off x="3822480" y="4315320"/>
            <a:ext cx="2023200" cy="1264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0920" cy="124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4400" spc="-1" strike="noStrike">
                <a:solidFill>
                  <a:srgbClr val="000000"/>
                </a:solidFill>
                <a:latin typeface="Arial"/>
              </a:rPr>
              <a:t>Predicción con Máquinas de soporte Vectorial y con Random Forest</a:t>
            </a:r>
            <a:endParaRPr b="0" lang="es-CO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3" name="" descr=""/>
          <p:cNvPicPr/>
          <p:nvPr/>
        </p:nvPicPr>
        <p:blipFill>
          <a:blip r:embed="rId1"/>
          <a:stretch/>
        </p:blipFill>
        <p:spPr>
          <a:xfrm>
            <a:off x="2160000" y="1324440"/>
            <a:ext cx="5610960" cy="420804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4400" spc="-1" strike="noStrike">
                <a:solidFill>
                  <a:srgbClr val="000000"/>
                </a:solidFill>
                <a:latin typeface="Arial"/>
              </a:rPr>
              <a:t>Referencias</a:t>
            </a:r>
            <a:endParaRPr b="0" lang="es-CO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400" spc="-1" strike="noStrike">
                <a:solidFill>
                  <a:srgbClr val="000000"/>
                </a:solidFill>
                <a:latin typeface="Arial"/>
              </a:rPr>
              <a:t>Silva, Esteban. 2024. Antioquia Mira su Cielo: Datos meteorológicos. Accessed May 26, 2024. </a:t>
            </a:r>
            <a:r>
              <a:rPr b="0" lang="es-CO" sz="2400" spc="-1" strike="noStrike" u="sng">
                <a:solidFill>
                  <a:srgbClr val="0000ee"/>
                </a:solidFill>
                <a:uFillTx/>
                <a:latin typeface="Arial"/>
                <a:hlinkClick r:id="rId1"/>
              </a:rPr>
              <a:t>http://54.146.188.73:8501/</a:t>
            </a:r>
            <a:r>
              <a:rPr b="0" lang="es-CO" sz="1000" spc="-1" strike="noStrike">
                <a:solidFill>
                  <a:srgbClr val="000000"/>
                </a:solidFill>
                <a:latin typeface="Arial"/>
              </a:rPr>
              <a:t>.</a:t>
            </a:r>
            <a:endParaRPr b="0" lang="es-CO" sz="1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400" spc="-1" strike="noStrike">
                <a:solidFill>
                  <a:srgbClr val="000000"/>
                </a:solidFill>
                <a:latin typeface="Arial"/>
              </a:rPr>
              <a:t>Géron, A. (2022). Hands-on machine learning with Scikit-Learn, Keras, and TensorFlow. " O'Reilly Media, Inc.".</a:t>
            </a:r>
            <a:endParaRPr b="0" lang="es-CO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400</TotalTime>
  <Application>LibreOffice/24.2.3.2$Linux_X86_64 LibreOffice_project/4f88f79086d18691a72ac668802d5bc5b5a88122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2024-05-26T16:23:58Z</dcterms:created>
  <dc:creator/>
  <dc:description/>
  <dc:language>es-CO</dc:language>
  <cp:lastModifiedBy/>
  <dcterms:modified xsi:type="dcterms:W3CDTF">2024-05-28T15:44:21Z</dcterms:modified>
  <cp:revision>11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